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  <a:srgbClr val="C4D79D"/>
    <a:srgbClr val="843F06"/>
    <a:srgbClr val="FAC294"/>
    <a:srgbClr val="BCB800"/>
    <a:srgbClr val="E3DE00"/>
    <a:srgbClr val="FFFFD9"/>
    <a:srgbClr val="C80000"/>
    <a:srgbClr val="FFB9B9"/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85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85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C4D79D"/>
          </a:solidFill>
          <a:ln w="38100" cap="rnd">
            <a:solidFill>
              <a:schemeClr val="accent3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323E1A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3543768_gas-kvas-com-p-mnogo-detskikh-risunkov-5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819150" y="214290"/>
            <a:ext cx="8324850" cy="64865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1357298"/>
            <a:ext cx="75009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Фотоальбом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Проект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«Тесный круг»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2022-2023 гг.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429264"/>
            <a:ext cx="5322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Сушкина Е.М.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 первой квалификационной категории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</a:t>
            </a:r>
            <a:r>
              <a:rPr lang="ru-RU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Казачинской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с. Казачинское, 2023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sz="1400" b="1" dirty="0" err="1" smtClean="0"/>
              <a:t>Казачинская</a:t>
            </a:r>
            <a:r>
              <a:rPr lang="ru-RU" sz="1400" b="1" dirty="0" smtClean="0"/>
              <a:t> средняя общеобразовательная школа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3543768_gas-kvas-com-p-mnogo-detskikh-risunkov-5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819150" y="214290"/>
            <a:ext cx="8324850" cy="64865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071678"/>
            <a:ext cx="75009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 внимание!</a:t>
            </a:r>
            <a:endParaRPr lang="ru-RU" sz="8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shot_20240320_185443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3799184" cy="2152871"/>
          </a:xfrm>
          <a:prstGeom prst="rect">
            <a:avLst/>
          </a:prstGeom>
        </p:spPr>
      </p:pic>
      <p:pic>
        <p:nvPicPr>
          <p:cNvPr id="8" name="Рисунок 7" descr="20221229_11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429024" cy="2571768"/>
          </a:xfrm>
          <a:prstGeom prst="rect">
            <a:avLst/>
          </a:prstGeom>
        </p:spPr>
      </p:pic>
      <p:pic>
        <p:nvPicPr>
          <p:cNvPr id="9" name="Рисунок 8" descr="Screenshot_20240320_190419_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357562"/>
            <a:ext cx="2374246" cy="31671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52" y="21429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РОДИТЕЛИ МАСТЕРЯТ СВОИМИ РУКАМИ ДЛЯ НАШЕГО ДЕТСКОГО САДА УКРАШЕНИЯ ДЛЯ ОФОРМЛЕНИЯ ЗАЛА К УТРЕННИКАМ, КОМПОЗИЦИИ ДЛЯ УКРАШЕНИЯ УГОЛКОВ В ГРУППЕ, ФОТОЗОНЫ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4143380"/>
            <a:ext cx="48577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Искусство быта окружает нас.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Оно всегда доступно и полезно.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Любуемся мы красотой, что создают для нас,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 нас восторг от украшенья.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6" name="Рисунок 5" descr="Screenshot_20240320_185622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3391720" cy="2502964"/>
          </a:xfrm>
          <a:prstGeom prst="rect">
            <a:avLst/>
          </a:prstGeom>
        </p:spPr>
      </p:pic>
      <p:pic>
        <p:nvPicPr>
          <p:cNvPr id="9" name="Рисунок 8" descr="Screenshot_20240320_190146_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357298"/>
            <a:ext cx="3664770" cy="2714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52" y="3571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ТВОРЧЕСКИЕ РОДИТЕЛИ СОЗДАЮТ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ЭКСПОЗИЦИИ ДЛЯ ТЕМАТИЧЕСКИХ ЗАНЯТИЙ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«ВЕЧНЫЙ ОГОНЬ»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450057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Летом, зимою, в дождик и снег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Мы у огня вспоминаем о тех,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Кто жизни сложил в самой страшной войне,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Чтоб жили мы мирно в свободной стране…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0240320_185643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3474873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СЕМЬИ УЧАВСТВУЮТ В ОРГАНИЗАЦИИ ТВОРЧЕСКИХ ВЫСТАВОК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857364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Так много радости приносит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чудо-выставки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в саду!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Когда ребята мимо ходят.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«Моя поделка вот!»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«Я папе помогала – ох, сколько с ней хлопот!»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z63prV0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3500444" cy="4667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МАМЫ РАССКАЗЫВАЮТ О СВОИХ УВЛЕЧЕНИЯХ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000240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Любовь к прекрасному живёт в веках.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Умелец может сделать из железки,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из камня, дерева –шедевры красоты – как в сказке чудеса!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Твори и ты!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0240320_185614_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142984"/>
            <a:ext cx="5715040" cy="3037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64291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СЕМЬЯМИ ПРИНИМАЮТ УЧАСТИЕ В УТРЕННИКАХ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4572008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Пойте, мамы, детям чаще,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Дни ведь торопливые...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Чтобы детство было слаще,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Детям быть счастливее.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0240320_190348_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6"/>
            <a:ext cx="5286412" cy="3950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4572008"/>
            <a:ext cx="7429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Узором чудной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вытынанки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Ажурный сыпался снежок,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Неслись с горы резные санки,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Нёс Дед Мороз большой мешок.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240320_185541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3515835" cy="2571768"/>
          </a:xfrm>
          <a:prstGeom prst="rect">
            <a:avLst/>
          </a:prstGeom>
        </p:spPr>
      </p:pic>
      <p:pic>
        <p:nvPicPr>
          <p:cNvPr id="7" name="Рисунок 6" descr="Screenshot_20240320_185559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00108"/>
            <a:ext cx="3520290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28572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ПРОВОДЯТ МАСТЕР-КЛАССЫ ДЛЯ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071942"/>
            <a:ext cx="75009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А сегодня в первый раз,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 нас, с мамой, мастер класс!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Получилось - на ура!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Браво… Браво, мастера!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OLJ0HPNK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4098579" cy="2714644"/>
          </a:xfrm>
          <a:prstGeom prst="rect">
            <a:avLst/>
          </a:prstGeom>
        </p:spPr>
      </p:pic>
      <p:pic>
        <p:nvPicPr>
          <p:cNvPr id="5" name="Рисунок 4" descr="9TTnwXJTt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214422"/>
            <a:ext cx="3238491" cy="242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42860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РОДИТЕЛИ РАСКАЗЫВАЮТ НАМ О СВОИХ ИНТЕРЕСНЫХ ПРОФЕССИЯХ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143380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Столько есть профессий разных,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Все их нам не перечесть.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каждой ценность для нас есть!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259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</cp:lastModifiedBy>
  <cp:revision>26</cp:revision>
  <dcterms:created xsi:type="dcterms:W3CDTF">2014-11-07T17:01:55Z</dcterms:created>
  <dcterms:modified xsi:type="dcterms:W3CDTF">2024-03-20T13:27:41Z</dcterms:modified>
</cp:coreProperties>
</file>